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781A"/>
    <a:srgbClr val="3BE200"/>
    <a:srgbClr val="00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90" autoAdjust="0"/>
  </p:normalViewPr>
  <p:slideViewPr>
    <p:cSldViewPr>
      <p:cViewPr varScale="1">
        <p:scale>
          <a:sx n="70" d="100"/>
          <a:sy n="70" d="100"/>
        </p:scale>
        <p:origin x="-116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57973-E414-453E-8D52-FC1F96BD25B3}" type="datetimeFigureOut">
              <a:rPr lang="en-NZ" smtClean="0"/>
              <a:pPr/>
              <a:t>7/03/2014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5CC60-BECB-4212-846E-B9B8D9ED30D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57973-E414-453E-8D52-FC1F96BD25B3}" type="datetimeFigureOut">
              <a:rPr lang="en-NZ" smtClean="0"/>
              <a:pPr/>
              <a:t>7/03/2014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5CC60-BECB-4212-846E-B9B8D9ED30D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57973-E414-453E-8D52-FC1F96BD25B3}" type="datetimeFigureOut">
              <a:rPr lang="en-NZ" smtClean="0"/>
              <a:pPr/>
              <a:t>7/03/2014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5CC60-BECB-4212-846E-B9B8D9ED30D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57973-E414-453E-8D52-FC1F96BD25B3}" type="datetimeFigureOut">
              <a:rPr lang="en-NZ" smtClean="0"/>
              <a:pPr/>
              <a:t>7/03/2014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5CC60-BECB-4212-846E-B9B8D9ED30D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57973-E414-453E-8D52-FC1F96BD25B3}" type="datetimeFigureOut">
              <a:rPr lang="en-NZ" smtClean="0"/>
              <a:pPr/>
              <a:t>7/03/2014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5CC60-BECB-4212-846E-B9B8D9ED30D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57973-E414-453E-8D52-FC1F96BD25B3}" type="datetimeFigureOut">
              <a:rPr lang="en-NZ" smtClean="0"/>
              <a:pPr/>
              <a:t>7/03/2014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5CC60-BECB-4212-846E-B9B8D9ED30D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57973-E414-453E-8D52-FC1F96BD25B3}" type="datetimeFigureOut">
              <a:rPr lang="en-NZ" smtClean="0"/>
              <a:pPr/>
              <a:t>7/03/2014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5CC60-BECB-4212-846E-B9B8D9ED30D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57973-E414-453E-8D52-FC1F96BD25B3}" type="datetimeFigureOut">
              <a:rPr lang="en-NZ" smtClean="0"/>
              <a:pPr/>
              <a:t>7/03/2014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5CC60-BECB-4212-846E-B9B8D9ED30D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57973-E414-453E-8D52-FC1F96BD25B3}" type="datetimeFigureOut">
              <a:rPr lang="en-NZ" smtClean="0"/>
              <a:pPr/>
              <a:t>7/03/2014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5CC60-BECB-4212-846E-B9B8D9ED30D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57973-E414-453E-8D52-FC1F96BD25B3}" type="datetimeFigureOut">
              <a:rPr lang="en-NZ" smtClean="0"/>
              <a:pPr/>
              <a:t>7/03/2014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5CC60-BECB-4212-846E-B9B8D9ED30D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57973-E414-453E-8D52-FC1F96BD25B3}" type="datetimeFigureOut">
              <a:rPr lang="en-NZ" smtClean="0"/>
              <a:pPr/>
              <a:t>7/03/2014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5CC60-BECB-4212-846E-B9B8D9ED30D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757973-E414-453E-8D52-FC1F96BD25B3}" type="datetimeFigureOut">
              <a:rPr lang="en-NZ" smtClean="0"/>
              <a:pPr/>
              <a:t>7/03/2014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F5CC60-BECB-4212-846E-B9B8D9ED30D5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ownload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r>
              <a:rPr lang="en-NZ" sz="9600" dirty="0" smtClean="0">
                <a:solidFill>
                  <a:schemeClr val="accent6">
                    <a:lumMod val="50000"/>
                  </a:schemeClr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chocolate</a:t>
            </a:r>
            <a:endParaRPr lang="en-NZ" sz="9600" dirty="0">
              <a:solidFill>
                <a:schemeClr val="accent6">
                  <a:lumMod val="50000"/>
                </a:schemeClr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>
            <a:normAutofit fontScale="92500" lnSpcReduction="20000"/>
          </a:bodyPr>
          <a:lstStyle/>
          <a:p>
            <a:r>
              <a:rPr lang="en-NZ" dirty="0" smtClean="0">
                <a:solidFill>
                  <a:srgbClr val="3BE200"/>
                </a:solidFill>
              </a:rPr>
              <a:t>Published by: Ben </a:t>
            </a:r>
          </a:p>
          <a:p>
            <a:r>
              <a:rPr lang="en-NZ" dirty="0" smtClean="0">
                <a:solidFill>
                  <a:srgbClr val="3BE200"/>
                </a:solidFill>
              </a:rPr>
              <a:t>Illustrated by: Google images</a:t>
            </a:r>
          </a:p>
          <a:p>
            <a:r>
              <a:rPr lang="en-NZ" dirty="0" smtClean="0">
                <a:solidFill>
                  <a:srgbClr val="3BE200"/>
                </a:solidFill>
              </a:rPr>
              <a:t>Information from 11 reasons chocolates good for you and Google </a:t>
            </a:r>
            <a:r>
              <a:rPr lang="en-NZ" dirty="0" err="1" smtClean="0">
                <a:solidFill>
                  <a:srgbClr val="3BE200"/>
                </a:solidFill>
              </a:rPr>
              <a:t>p.s.</a:t>
            </a:r>
            <a:r>
              <a:rPr lang="en-NZ" dirty="0" smtClean="0">
                <a:solidFill>
                  <a:srgbClr val="3BE200"/>
                </a:solidFill>
              </a:rPr>
              <a:t> plus nana</a:t>
            </a:r>
          </a:p>
          <a:p>
            <a:endParaRPr lang="en-NZ" dirty="0"/>
          </a:p>
        </p:txBody>
      </p:sp>
      <p:sp>
        <p:nvSpPr>
          <p:cNvPr id="11266" name="AutoShape 2" descr="data:image/jpeg;base64,/9j/4AAQSkZJRgABAQAAAQABAAD/2wCEAAkGBhQSERQUExQWFRUWGRcXFxgYFxQZGBkcGBgXGBcYFx0cHCYeHBwkHBcUHy8gJCcpLC0sFx4xNTAqNSYrLCkBCQoKDgwOGg8PGiwkHyQsLCwpKiwsLCwpLCwsKSwsLCkpLCwsLCwsKSksLCwsLCwsLCwsLCwsLCwsLCwsKSwsLP/AABEIAKgBLAMBIgACEQEDEQH/xAAcAAACAgMBAQAAAAAAAAAAAAAFBgQHAAIDAQj/xABDEAABAgQDBQUGBAQFAgcAAAABAgMABBEhBRIxBkFRYXEHEyKBkTJSobHB0RQjM0JicuHwJIKSovEVFkNUY3OywtL/xAAZAQADAQEBAAAAAAAAAAAAAAABAgMABAX/xAApEQACAgICAQMDBAMAAAAAAAAAAQIRAyESMUETIlFhcYEEMpGxFFKh/9oADAMBAAIRAxEAPwCssE2YdfINChveoj5DfDtIbNtyiFLSMywPaVr5cIY0MCmlCLEEEEciDcRDxk0aNuFelbx58puR6iSTGzszwLu5YOqT43fFU65d3rr6Q+oVa8KmBbSoVLN0IslKacCkAU+EenaOqqE2MCM4xSSOfKpTk2wtjHduNqQqlCCDFGY/hKUOqSBUA0iz8XbKhmQukQNmdn0uFa3AFVt/WNkuTSXZf9PJQi3LoScOSVNlCkFVNKCpI4GEvHsCW2sqS2sA3oU0p0j6hw6UQyAltISN9B84mTUmhxNFpSoHcoAj4xWMZIlLNG9I+PVzdG8pqCTcGx5Rombi/dveythxtTjCQlQBJRuP8vA8tIpJzAw2vKr2ePDrygpxWmV5SkuUdo4yc1409Y6GdIUq+8/OO7uza0mqb0vA52TcBNoPFNhWTWwxIYkoqABPPkN5iSnaD80q4DKnkBr6wvszBQlW4m33iOHoXhux/UVUP7G1IpeJcliCc19zTSf/AJGK7RMwSm5ohYI4CFadoZNUywFhCxugXPYI3dSjRIGZXQfUmgELLGLKG8wRxHGT4Gya0opfMj2R5XgS+AxVbIGJYWpXiUmg3D3RuEQGsGBbClWCl5ARr5QTdxvOlVQammpNKDgIjzs7/hGgNQ6pXpcQytaQs1yTbPJ6RbYyhKc6yK+K4A0rSO8kw6vVRAO5Nh8I5iaDyg5SlgKdNfjWGbCEJtWEnN9BxY1XJnOSwTfSJK5hxn2SabwakH++UMzJRltC/intERKSoumpaorrFk5XVWoCSR0J0jgFwz41hHeJ5jQwpKqklKhQiOrHJTRyTTxy+hIS7HUTZiHmj0GH4i8yZ+JJjRajGMptHrqxCeSiI61QwbPYTVJURr/Ygbg+GF1YNPCPjFh4fhoSmkacq0SfuYpEmVfCxodYs/ANqBkBrUUhO2gwfMm2u6FmQxB9oKQG1qHJKiBzBpSIuLltFFTVMtTGtvAkHLFd45tqtZPihffm3nibZRvrUUiMG0JOhcPE2T/WHjh8yJOaWoI2dxBa6kacTp9o5C+rhryBpExEm48QkC24AW/rDDL7CKKRU0MV5RXRljlLcmfQuI4My/dSaK0CgSFDzHy0hE2g2dfazeAut3ukeMA8UjX/AC+kWLnhO7QNsFSyA2gjOq5Pup49T9DHI/oHG23RUL2POyiiEklJ41Hz0VxBjqNvzYmsB14sqZfcU6SsKtck0A0jnMbOnVB8j94vHHHz2acr0Mzvad4aCpMOXZ7twh4ZK+IaiKWcwNwft+MSsKfdlHA4BQi/I8RD8Etolba4tH1HKzJUa7omu4olAoSKxWmzvaU262KnKrgYlz2Jd7cKvCcm3SJ8PkZ8XecKSUkaGKlOAqmFZWxmV84Zp3avumFhRvQgdaRp2czNAtw3r4U+dz9InNcmkdmB8ISZCZ2DnEt5Qg5R/IT8bwEncAeQSFIuNQU0+0XpITiTQE3iWqVFaxT0viRL/IS/dFHzK/haFGik5Tx3f0iNMbJ8K6ReW2mx7b6FLaSEupvYUC+SufAxXGFqBq2a1vSu7iIXlKLpjVGa5RK/mcBWnS8R33VAglJtb0iycTYISooRmKaAk2SCrRPEqpeg3a6iLC2Z7MJRDSVvth51YClFd0gkVolPsgDTSKKVsV3BXZ8/4dMpJqbZRmPlp8Y5l8KqSbm8fSk92X4a6CFSjaa2q3mbP+wj4xVm1fYW8york1F5v3CR3qfkFjpQ8jB4q7Ms/grtxy2sbsKK0JSEBVCTetj5QRTsRM1OdCwEqKFHKaBQpVJNKVuLQyYZs6EDQfWFbSHc29CpJIyDKbEf8wYYmiIzH8OKDnGm/wC8QGzEZK3Z045aGqRxAnfBNWHhyioU5J6hhpwyYrvgId/KPJqQFNIUsawAL3X3GLF7kERAnML3gQGnF2jJxkuMinpnDFoJGtIjEkaiLKxDCQqtRQwI/DprlWBm3HjyPOLwz3pnJl/TOO4vQP2a2Inp4ZpdmqK0zKUlCedMxGam+laWhwkOwGcWQXn2GxvALjh9MoHxg/2W4iQpKCSaFSL8iafSLUK4HrN3olOLVKyu8N7FG2/bnHlDghCG/wD9R7tNskxKtpLYcN7lbjivqB8IsEqhc23liuVVTUEGE5WGDakivVTNrRGnJjMhQJ1BEcyY5qEIegIE06R4SbVNR00ibgrbZV47xDx1rKs8lH4gQzdn+zTLp76acytp0QDQq5k7hHXVxs4XkUZtMY8GwxbygmXbJ6Cw6nQQ+ymwysg7x5KVbwBWnnUQuz/alLy6O5k2wqlhlsgdTv8AKsJk1trOuqKi+UV/agCg9QTAVIVuc+tF3naBksqdS4kpSCTe46jWKE20x1T7ilV8ThsOA0A9IH7UY14w2zVIFM9Cbnh0HzgDMzilKBJvSkJDE202NJqFpBqSdaaF/ErgI5vYw4sGhyjgIiSEpWJ8vInOBxgykkysMOrYMMw6k1zq9TG8xiy1JIUEkHlTztBacw3xZaaRAm5QJgqa8mlg+AQ1MqRoSILSm1EwkUSu0CXW7wy4bgjb7QUmoULKAO/purrFZce2caUk6BMzijizVSyTFhdnG0QADaqDLfrXfCk5srwUfOIjaFy7g4i4O4xN14K23pn0cxiTYod8S5fahCqpreKewPa4LokqoeBgq7iFFZgYm2yfFeSxpnFCnXTjFJ4ltEkTb6mxUZnMmlq6G/P5wR2t7QCGS02arVYn3Rv84rVBJJJuAQVHlW/zgxhy2ykH6a+5boxeVDZSX0EpyoTe6ipQVMPnr7KRrSgiwk9oUvTwIfc/kYdI9aUhCl8clkPSLS2EshmqypNFpUAgpSsKAqBm1repEWbIYqw6AW3ELHJQMZa6Dk8WgeNvB/5Scp/7Co8f7QmkJUpcvNJABNVS6wPM7hzg+AIA7buf4Utp9p9aGU/51AH/AG5o1slHjJpV/wBBuyu20s3LpDnepUorWpRZdykrUVVCstxQi8GP+4cNfNC7LqPBWUH/AHAGDEuwEpCRoAAOgsI4TmGNOD8xtCx/ElKvmIO0BuLd7ETbbZpkNqeaW2GwLpzVvoAilak1pl+O6KjeaLSyg1FK0rrrQg8xpFty2yktOTLpaQWpduiatEozug1zJpaia7tTThFZbcYW43kms5Wh1a0VPtVR4aqOhKgknQezC8bOiMlHycmFQbw+aoYWJF8GkFWXaGIvTO1bQ7yk5E0vAiFOVxCkSzjIAhlIRxJuIkUhYxdtJTziRN4rWA09PVBibVvRVaVMPdnOIUeNdQ4mv+YC/wDtMXlmj5q2Mncs2rmB8D/Ux9HyzlUJPEA/CGkqkcE9pHasQ8UbzNKHKJccZlNUq6QV2SKWfFFEcz845mJeKpyvOD+IxDJjHoraFXGZerxB30PwMBZwrSchJoNBDNjaaPIV0+cZPS+VQcSKqRcWEdGOVI4s8fdZ5svslNzBGRlWX3leFPqfpD6z2OOEVU+hJ4AKPxtChI9rD7aAlKE2tUkxsrtKnF371KeQT9zBf1Qic30IqSSanUn4mNUtZjYxMYlCULVSwBp94gtrpFl9CerSYUlVqbIJFRvh3wyVac7txJ33EIcrOEc+Rglh+M93oMtTWgiDjvZ2qWtMb8cyt+ykrcVoBenM/CE+dlnFGq7V3RJf2nep+WbdBWBb+MKV7VYHG+jKSXZwdlwIJ7MTpaeT7qyEqHXQ+RvAp1yNpR/xAcxD062Tk4+C0XZWo0ELe0gbSnKoVVqADcczwg/iOKkEMspLj6vZSkVIrvP989IzAZBiWdzvj8XNA1DaSC00eLi9FKHAVA+IigcRRZ7OMQcbDyGFBNKgqUhBI4pClAnrSAkxMvoUW3S4lSbFKswI5EGLlxdmaxJaW+8KATdKSQkDeTTWnOBO37cuiYYl0XW02EKUbmgpkCjx1Pnzi3L5RNpp6f4KylsPccNhQcTBtGDhLeWnXnDHLyApG7koIm5ho07LXP8AEOJc8SkpQhJPuCtAItV3ZGWd8Smk5veTVKv9SaGK52Qwl1MwqYabzhqgWgaqSqtQnioUrT7xbmGYg282FtqBHoQd4UNQRwMDtiybW0B/+0yj9KZmW+XeZx6OBXzhbmJeddn0tJfbd/CgO5lt0opYICSEGhNL13U0hz2hxxEqypxVzohI1Wo+ykDeSYg7I4StlpS3rvvKLjp4FWiRySKD1gBU3XJmonMRTq1LL6OOp+aDAHajaWeITLBhKHJgKSlSXc1gKq/aKW39YenHaQmyz4mcVWsXblW+7B4uLNVeibRgRfmlo7SUxNy7AQ3KNJShNvzzuuSfBck1PUxWO1GIPLwptK2AlouZ2156qBKlnxCm+qhY8Iu7EXgGln+FXyMU1tJNJcweUZH6ishA6ZiSeVIaPYbuL0IDLhbVlPl03QWZnY54zhRCUqH7QBAhqZpDSipbRXHk46YyonOcY5O84BJm40XOxP0mX9VBZ+egZNTkQ3JkmJEjIKdI4RVY0tshLNekSdnCUzLavezfKPpjZ9/PLNn+GnpaPnp+R7txhY0Cgk+cXrsg9WWTXcSPrEMruSYiXs/Iw1jRZjTvhHinQd8TsWiqNqGskyscbwIUrfBfbmYSmaVUgWGpA48YVnMaZTq4D0vD1Z2xftVkfH01CTwMES1nQlXEA+ogNP4yy4AnNQV1p9IP4JRbCd9KivEA2IhtpbJZKltCfjOH5F1AsfgYjNIqNYcMYw/M2ob6VHlpC7J7PTDiczbSik6Gw+ZiqlaJR0EJN9rJkV4a2PD+nnC9iEj3S1IJqQfhui1e0bs3/D1elxVs+0n3Pun5RVWIJWrxkG1Ek8wLV8qekbG7dAyJKKkujmlYA5xzC71jjmj1Ji/El6lnZDxEdhMg2UIimNc0DimH1GiS60ONoPbK7MqcIfcWllhB/VWK1I3Np1cVXdpa/CFyXd8QtUbxxEHHsSW7QrOnhSBZKUjRKBoBCzbiimOKyO0MsztClIUzJpLaV/qPKNX3eJWr9oPuj+kMOASCUoSlAqpVOpJitHJgpNotbZibTh8l+ImKB5V0JPtUI8KRwJuTwBvEoq3bK5GoRpDDic+nDpfKmipp0WHu8z/CPiYqjFpIk5ySpZJKlHUkm5g+J8vlTq1ZnF3J4DclPACNZgjIoUqTGlsGNce/yR8DxILTkVZY+PMfaDK26iFNzB3PCpAOfdSta7tIeJTBpoMJW81kVwJTmPDw7jy1idM2RKO7GXYZaUsqA1zGvwp8KRy2uySoM0053Lvu6peO5Kk7ybDMLi2thCIztWZKYWTUhaAcu/OlRGm6oPwjrhMtPTr34hYSk/sU4Khsf+k3x5mh+NSiajTuw7gmK9/OByfSplaQDLtrHgFvGsHTPel7gQ8TGMstpqpxAHNQhUGwIcvMPvOn+bInyCaH1JiDPdmTaVBxlZCk6Jdq63/pUbdQYIr4yfZNx7tGlUIVkczkb0gkDqQLQj7GdoTMsypLqvzFLWtRvcqOunCnpGu3e0DjTKpd1pCFqHhU2aoUAQDY3TFYpYqKxSEE1bFnLj7Ui4cb7W2S0pLdVqUCAAONorzBlOPryFRBSije6lNwgfhMorOlQFaGtDDbL4WWx34FFJVnpyrVQ9IWSUU0i2KLdOWvoR3MNeSkFKiQdQTUedYWXmMyyAKG9t3lFizcwmih+1XjR0VqPI/OE2bbCVhQFaEH0MCEqK5MfJfUBrbUNQY5qrD1jCUBlK0AVWKpNN1Nfl6wo9zU1VcxZTOT0nLSIrKTWwr1gzhs+ts3uOgtDPgGySO7CnkkqVcCpGUbq03xPc2VlxcJV/qVSFk2y0McI9gKbxFtSUg0Bqkg7tRc8ILq7WTLgtsJSoV9o5vgLWj2YwFooIQkIVuUK1867or7EcOLayCKEH+6QihGT9xp3GPtGuZ7V5tei8v8qU/WsC5rbWbc1dcP+dQ+VI5SUgFAGkSxhvKDxgvBPnIXXErUampJ3kkmNFSpAqbQ0owzlHPDsMD802giqM4BHEVv6xTnRPhyDPZ32SOT1HXiW2d3vK6cBFxK7PpVpASEqtauddfnBLAlFCEpAypAoIMvICqQr93ZNPj0VFtXssuXSXE+NoamniSOJ4jnFfzWMzKDlaIyACkfSM4ygoUDQgggiPnTHEJYmHW0EZUqNAdwNwPjE6UWXjLmi2tptpE5VJNxQgxSOFLC3lJNChQNR00gztXjhuhJ8SrfeB+A4dl8SvtCQWnJlpVFcUQsS2VWk1bGZJ3bx94DzMopFlJKTzEWUJ1sC6vQV+lIgT0w04Kd2pQ5hIH1iizV2J6LfSK7Ko7yUkp1VEivEmwHU7oaTgySahpI9T87fCJ8thI9N2g8hpDP9Ql0aP6STfuYqqwPICStNeVSPWIqHiLRYv8A0LMnSFDG8FykkQscvL9xR4OC9gZ2IwpCiqamKBpm4B0UoX9Br1pAvaXaNc29nNQgVCE8Bx6mBz2PLLCJfRKdeZrW8cpJhbqghtJUpVgAKkxWiUZXK2GcHxgoNDFl7ObNuTQC/ZRvUdPLjCxheyLEkkPz601Fw0DUV4Kp7R5D4xvivak6/wDls/kMi3hsojy9kdLwtJDOTlqP8ljTGLyeHeFsd6/TdQq+yB/d4GyEq9iToemlZZdohfdpskkXSCd/En7wC2QwcTSvDZIutX3O8xK252wQlH4KVNG02dUN/FAO8nefKA+rYvGnS7+fgg4hs+cXmZlbC0NoaKciyDmKqXUKftOWPcA2sMq7+FnCG3E2Br4FjcUn6GEobSOMEllakHflNK9RoYX8UxR2acCnVZlaVoB8oEY8uwZY8Oj6ImNq2mxUrHrECb28YCCrvE0HMRQ7ku6RQrUQOJJpGgwZZQXAKpBA9YHpryxFb6iENqce/GzRXU5LJT04+tYks7OKzprcEeHhTgImSmzKVpbWn2VJv1GsE2nzKeFwFxg6H9zZ4gxnJ17TqhiUX7uyRI4SlsV3xznsUCQRHXFJzM3maVnG+mvmITX5oqMBO+h2muwgmdztZd7dcvThAhydrHSWdyKqTSIUyzUqI9kX/pBhFWLkyUrOv/UVqARXwprTzNSPWJjCaUO8QHasIJMTAyiph5x+BMUtbHfC9oqtkuC6bW3xwmdpVE+EADhrANpwd2mnMmPKwAtbDhx+qFUT4qGnCsKTyyokqvWCaTSBc26AtQHH/mA0PF0GMFI0428xpDC1KV3QmyU2EqG6/wBaw+NzCQhKlbwKAawkiLWwZibOVCjy+doh7NzIZmG1nQG/mKQ7SGxT82kEgNoNxmrU8PKJ6+yjKCc2a2o+xhG5VpD4+F+5nPE9uFJoGzrBOW2qWpsCvipviuMcwtcos1vTrSBS9q1JFvah4vmLkwqK0WBi+2LrKVKcNE8YpzE8SLzq3FaqNftHTF8XdfPjJIGg3CBb7RSaGx+8XhBI55TcQ5KlTqyred/AcBDNI4MTQm55xG2flAAIcpNAAjjlLk6XR6cIKCvyDEYLyjqnBeUHWqR666IyggvIwQnCBHZMqlMazk+BpAedxyDSQLbGT8UhCd0KOPqSqtIHTONE74HzGJVg7YNIB4kzQwWwHaMyjai2gFxVs53DhA2cVmMEWZDw6R1J+1Wedkj720Q5qfcfWVuqKlc93Qbok4NhTkw6ltsXOp3Ab1HlENyQUFhKRXMaDqYc38Sbw2W7pohUw4PGvh/QbhvjNDqdKvIWxzadMhLiSlVeMj81zeK6nqd3AQgzGICgAgc66SSSSSbknUmONSTQRuFhU+C+pupwrNBBrD8MCU5lW4kxxk5UNipuaVsL2+kS8PWl1ZS74Qo+EnQcIWcqWgQg8jtmqgXTlQKJ+J+wg3hWC0TQk04bonymDd3Yi4vyI4jiIybnwgRO7OmlHSNZJ3uVrZ3H8xvr+5Pnf1gPjGL5qgaf3aIGJYuStKhqk/8AMccSWDRwaK16wEqY1pr7HKVeWg1QaDhujvMvIWCoUSv9yTv5iBy5vcNYbthezJ2eWHHKpaG87+kNJJbZPn4XX9C9g2z7s0sZUmh0sanyF4ZcX2V/DBLSwarSYvvANmGZRAS0gC1zvPUwv9ouzP4lnM2KOt+JB48UnkYRyl2/4JqUG+Nfk+cHZfISFDQ0MeOt0PxEGcfSFoDgFFA5XE7wR97+kDGXklISr++kWTtWDrR0w6cCapVobjkYIJWOMAphrKeI3GNUOkaEiG43tG51pht6bSnUwHUqprxjkTWNXDS0FRFlMlMzAzproNeg1+0Wl2YYeZ2YLzv6bdKJ3EnQdAL06RUSBYcz8ouLsuxPu5ZaE+1mzeoA+kJkS0aMm4tl1pQMto4OqoID4TiawKrsIkT+OoSKm8bkkc9PoV+0DAe+lnFgUUkE9afWKAUyc1ACSfMxem2G1yfw6gLVt15RWuDSlaqPHXpEk0m2jpTlxSZEwfZ4+2sdB94F4/hLheJSkkED5Up8If226RFmpOqoKnTsDjaAOFzdAIYJXEoSJV0ptBNqcpEnGmd8ZWhvGLU3xBmcb5wCVORDemY2zaJ85i5MBZidMcn34huOxWECU50dXZgmOKno5AlRoIKSGDVubxV1HsgnKb9pGkGwVZlGgEMDE6zpmp1B+0dGcGFLCOb+DxNysosK+Tx1AV4kKBpoQa0hXmlKC1Z6lVbk74JzEipBqkkHiLRDdUVkBzXcvQjrxEUg0QyY5R6IRUVGgglJS1NBmXUDpWNn8O7hNd5sD9Y7YVJ1NakQZS1oXHjbdyC0nhpbmkocNUuDLWthW3zBgo5giEpKVCx9QR9QYizbQLeviFCk/wAun9848xLG87QWN9M3JWhPnHP52dvikasbQrlvy1nvGv2k+0nz/sRBxpzMO8bNUHWm7rAaams0RmZ1TZ8JtvG6KLG+0TllS0z1x2N5NZX+UP3G3KPUSveGoFBw+0FsDwkF4XAyDMb0tp9fnDyaUSMblOvAf2N2YQp1KXPYUpFyKVoaKPSppXnF1Y3jbWHMJCUitDlTSwCaAmgubkADeTCNs7JIfZLQVldaulW9KqlKxTek0BI/ijk/iazMIRN2LSmgN6SkLqSneRWmt7U3Rycn2/J0yhGTUfC8fI5YD2ihxwNvoUyo3GZJT50JNuYNt/GGt5sKELuOYK3NMeEjMPE2sftVuI5biN4jTYfHFOtFtz9Ro5VdKkD0KVDyEUTd0zlnGMlziqrtCD2p7DkZ5hgaj81I3j3qfP1inxLLF6VFaWvH15NyoWkg74pHbnYoyjhfZTVo/qIH7eY5Q0ZcdAT5/crUKqKE+oEeZaQ0rwpDqQoAEHQxDXsxU2UQOlYopoOxcvHduQNis5QfU9BB2Yw4MJrSqjpWDuxPZ25OqDrpKGuO9X8vLnB5/AOHl9Ce9J5ykNpOVIpfU3qTDZsxihlFpUoVFKKHKLcl+zWUSgAIII35lV+cB9otggWzlRmyjwlNAvz3KiUlN7LY54qr5B0/tSHEgoWKdY1d2jQ23VxQpTeYq/GGlMqNai5tf+xAlxxSvaJ5CMo8tiSgoug9jm0Bm30hIIQk+EceZ6wa/GhgNtpSXHVUyoTqSdK9TWA2CYeG0l1wUoKpH1iyeybZcKrOvAFbl0VHsp5czx4U5wWkBukGsI7OVraCph1SVG5S0EgJ5VUFE9bQu/8AZcy448Jd0FttxTYK0JKjlCSakUGpppuizdo8YEtLOOb0pOUbyo+yB538jAPAsdlJRhDTky0HAMznjBOdRzLrTmSPIQKQkZSqyiMWk8iq8YikkCGraTDnWUn8RLOoT7+XMj/UPrSFB1JTdJzo3EfWMlaLqVHTvo4PPx4qetpEXMVGgvDqIZTPHHY7yeHFfiVZIv6awVwrZ7N4l6cInbQIDbISP3EDyFz9PWDzXSI05dgeSYBNaUG7pDDINg2ELzC7QdwpygiT2zsVJaGCVZAGkd3JQEG0RGp20dVT9oeidsDPSeYrSdUio59IW5iXuYa8RnrGm+Fd9esJ0OtoilSnKNV9mpRXfyj1mZKDQihGoiJOG9RYgxOU/wB6kd4KKGix8lRVrRFNKTR0cxMkaxHlpv2knRUQ3qpNDEdbkFQtCSzcWdJg0JEaMm9aVj3KVGpgjKM8APQH5w7lxROON5JX4JEpiaUi6D5H7xzmsTSVBSaoUNK6dDTdHkwxfy5D5RGmJa0TTTLPE0tDTshtU2y7VZUlR0VWqRXUEbxzht2xmkvsocBAWkihB1Sqxod4rlPKkU1XKYZsFxdSE0qVt2ztk6c/sRCZMVbRsWVTfu7RZuDy88hlDjLodSpIOVdQdOI18xBfZcuS63XpoJbLnhSlJzE3KlE87wN2A2maUlTYV4QaprqAdQeh384ldpMiXGEuIJ/LJJp7qrKPlQHyMRryPJvlwl0/I+4dirbyatqrSx4g8CIzEJFLiSCK1in9kJ9Ui60vMVMO+BVf2kag9PaHKsXM29UQydrZDLj9N66Kd2i2TMmsuNglgmqkj9h94fw/KIiGQoVGhi5Z2TCwQRWsVZtLhn4J0BP6ThoB7ijuHI/CFeh4vn9xXTKh2ZSlV05wnyrf6xeGGqSgBKRQCgAG6KHm5zuZgKFwFBXkYuKQ2mZ7tK0kEKAMFSp7NkjcVQ6JAKREHEZ9KRrC6ra2ogRiM+kpK1qNBc3hvVvSILE/IhdpxSqbBTQZkVtxrQ/KA2GYOhKe8URYVJNKCB+NYwJiazVogGgruSIZ9mtjncUVmzFqWSaC3iURqQNPM6aXvDJNIu/6F3F8cStJQ2Ca2KtB5RZWzuOYm1LAolEKbCQEC6V0GhIzGtt1KwcZ7IJVlGZnMH00UhayVjMLgKSfDlO+g6QewnHmnJUukZC3mDqPcUj2k+otBZNyVa2I0ml/EptCXn+8ZQjvFoQju0ZlVSEcSda/ykb4sGU2fZbSEobQkcAkCK4wObVKn8dnBD7hL7NRVKVLISpI1Ck1qRzPCLTZmkqSFJIIIqCNCIWgZLXXRNNFWO+Kp277PUpfbMolIMwopUzoioSVFxNPZsKEUpcG14f8FxtEwyh1Bsoabwd4PMQNwmb/ABU+66LtS4LDZ3FZu6odLJhrFiquyuGOxiac1Sy3zUsq+CU/URDxbs1mZABau5cQSBmGZOUnQKqLA6A3vbeIvnvKVvAraLEZcMqTMqQELBSQo+1XcBqT0jWGMt9FPIbLau7dQppdLJVS/NJFlDpADbEfp9T9IYcUxVbiESGYe2e5deQpCwgCqKGo8WgFt43Qs7QLWtpSVpyuMqosdLEjkdYVLZfoCoNIKSk1QQC72OrUzSKOI6khkRiEeHEOcARNx4ZqBQQo/N1gc87HFT8cVqjKJnKjV41hgYwuqR0gNh8v3jiU879IsKTktLQZutEGuTsSpjAlE/w/KAqGr1i1cRYShlaiBYH7D40itn2QLAxoTsDx27O7SEmJcnLFKxXRRpWBLaFDSGbBJ9txBadFFftV0uIzR0ctdHkxhJ7wppuHxgViacppwtDrM4ohtsqF10p6A3hDeZUolS7VvzMDjRlNsFupqY7SSyTQGhp4T9Dyjd8jdHGV/UT1Hzi6do4px4ytBzAXglZJKkqG8GhTDzJbYONDu3xVChYlJAIO8jd1FRyhIm5M+0nUfEcI1kcXcTZRzt70nUcxwPP6RzSje0dWOaaqQ4Siklh5sKChmBRQ1oU3SehRav8ADFn7H4iXJRpSuFK8QklIPoBFKd2lVFt+zWjidFAcSNONxbpFwSj6USwDdAnL4aaUpaJdMfM7ivuMap4U1iq+0bHQ8+hlFw2cyz/FuT9TAOY2ymEJUBZQBRTWqtK04xBw+VPtKuo3UeJNzAVvbF4LG9M2xSULiQR7Q+PKIWF4wpk0BtW6TDL3QywCxaQQbk5T1v8A1hqT0zKTXQYG2iaXSK9YWto9q1vVQk5UbwN/WOcpsZNTB/KQsg/uUMo+OvpDzs/2JroVOr8VLUFgdxPGClCDtuzSlrSoq+SklLdbbpdZAHmf+TF87G7PgJWw4++FMZUhKHFNIyFIKVAIob3rUm8U/JSr0vihbWgKebcUnJWgJANKH3aUIO8RYU7iOINPtvkMNd4UMEjMsAKJKSqtK3PHhFpvZCF1of3NkWT7SnlfzTEwf/vCFt3skwwtru1KbDysih3iwK5kkrNTuBV8IZxgE24PzZ1zmG0obHyJhPxjY38ROOsB11QaZBJW4pX5i65PKl4mgxb/ANhmmpPCm0ZViWFqaIJ+F4r6cdLTi0y0w8lkqzIA74AAgVpRB31ix9iZFhyWQsMoQ4KocASkELQcqwfMV84YlYeg/tHpANz4vyJO1Ly8NWtxlQDcySkp9x0g0cQOd6jj1s37NSjcvLNoQoEBNc3vE3Kj1JJjIyGoDdxQNm9pXH3FNSmUBJot9V0g8G0/vPP2esYMKYlELmHSXXEpKlOuHMs03DcngAKRkZCoaWnxQouYd+JQErA7+YPfrVQVaQP0wK6G9B1MIc7nRMOMuEKISkVH7gkZQTzy5QekZGRRAkxcm5ctqI3bo5BUZGRZbRPo2C42CoyMjDps9zRzW7GRkZIEpMadl8OCfEshNeNBbzh2Q62kDxp/1J+8ZGRyy2ysVoi7RXlnKXtX0IJ+AirX3qqMZGRTCrsSbo6d4BoqpjZE+QdIyMivFAU2zdzE1bjSIzjyjcmsZGQao3Js4ZqxPwaWzujfS58v60jIyNLSJrsalS/KA89LlBzp3a/frGRkc6ZXo4qxQWUjwqGtxlPlqOmnCDjW2bv4bI2oJyimlSBpaMjIaeNdlI5G9AqQT4iVKqSampqeZ41hrw3BJl2ndMqpxX4E/G/wjIyIZJU6QyWuTG7DOzl5X6rtK6pbFP8Acbwy4dsJKsmuRObifEr1MeRkTfVsTm+kGkBtHspHnHq5omMjIAKKR7aMLLM4zNotnACiPfbpQ+aSkf5YnDaFM3h7ia+PJmTxCkeIedRGRkdHcE/wLHUq/JY2z2Mh+Wac99CVHqQK/GA2xi+8XNzB/wDFfWE/yt0QmnxjIyCLWmeMOGVxIp0bmwVDgHUCiv8AUmh6iG0ORkZABLwz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11268" name="AutoShape 4" descr="data:image/jpeg;base64,/9j/4AAQSkZJRgABAQAAAQABAAD/2wCEAAkGBhQSERQUExQWFRUWGRcXFxgYFxQZGBkcGBgXGBcYFx0cHCYeHBwkHBcUHy8gJCcpLC0sFx4xNTAqNSYrLCkBCQoKDgwOGg8PGiwkHyQsLCwpKiwsLCwpLCwsKSwsLCkpLCwsLCwsKSksLCwsLCwsLCwsLCwsLCwsLCwsKSwsLP/AABEIAKgBLAMBIgACEQEDEQH/xAAcAAACAgMBAQAAAAAAAAAAAAAFBgQHAAIDAQj/xABDEAABAgQDBQUGBAQFAgcAAAABAgMABBEhBRIxBkFRYXEHEyKBkTJSobHB0RQjM0JicuHwJIKSovEVFkNUY3OywtL/xAAZAQADAQEBAAAAAAAAAAAAAAABAgMABAX/xAApEQACAgICAQMDBAMAAAAAAAAAAQIRAyESMUETIlFhcYEEMpGxFFKh/9oADAMBAAIRAxEAPwCssE2YdfINChveoj5DfDtIbNtyiFLSMywPaVr5cIY0MCmlCLEEEEciDcRDxk0aNuFelbx58puR6iSTGzszwLu5YOqT43fFU65d3rr6Q+oVa8KmBbSoVLN0IslKacCkAU+EenaOqqE2MCM4xSSOfKpTk2wtjHduNqQqlCCDFGY/hKUOqSBUA0iz8XbKhmQukQNmdn0uFa3AFVt/WNkuTSXZf9PJQi3LoScOSVNlCkFVNKCpI4GEvHsCW2sqS2sA3oU0p0j6hw6UQyAltISN9B84mTUmhxNFpSoHcoAj4xWMZIlLNG9I+PVzdG8pqCTcGx5Rombi/dveythxtTjCQlQBJRuP8vA8tIpJzAw2vKr2ePDrygpxWmV5SkuUdo4yc1409Y6GdIUq+8/OO7uza0mqb0vA52TcBNoPFNhWTWwxIYkoqABPPkN5iSnaD80q4DKnkBr6wvszBQlW4m33iOHoXhux/UVUP7G1IpeJcliCc19zTSf/AJGK7RMwSm5ohYI4CFadoZNUywFhCxugXPYI3dSjRIGZXQfUmgELLGLKG8wRxHGT4Gya0opfMj2R5XgS+AxVbIGJYWpXiUmg3D3RuEQGsGBbClWCl5ARr5QTdxvOlVQammpNKDgIjzs7/hGgNQ6pXpcQytaQs1yTbPJ6RbYyhKc6yK+K4A0rSO8kw6vVRAO5Nh8I5iaDyg5SlgKdNfjWGbCEJtWEnN9BxY1XJnOSwTfSJK5hxn2SabwakH++UMzJRltC/intERKSoumpaorrFk5XVWoCSR0J0jgFwz41hHeJ5jQwpKqklKhQiOrHJTRyTTxy+hIS7HUTZiHmj0GH4i8yZ+JJjRajGMptHrqxCeSiI61QwbPYTVJURr/Ygbg+GF1YNPCPjFh4fhoSmkacq0SfuYpEmVfCxodYs/ANqBkBrUUhO2gwfMm2u6FmQxB9oKQG1qHJKiBzBpSIuLltFFTVMtTGtvAkHLFd45tqtZPihffm3nibZRvrUUiMG0JOhcPE2T/WHjh8yJOaWoI2dxBa6kacTp9o5C+rhryBpExEm48QkC24AW/rDDL7CKKRU0MV5RXRljlLcmfQuI4My/dSaK0CgSFDzHy0hE2g2dfazeAut3ukeMA8UjX/AC+kWLnhO7QNsFSyA2gjOq5Pup49T9DHI/oHG23RUL2POyiiEklJ41Hz0VxBjqNvzYmsB14sqZfcU6SsKtck0A0jnMbOnVB8j94vHHHz2acr0Mzvad4aCpMOXZ7twh4ZK+IaiKWcwNwft+MSsKfdlHA4BQi/I8RD8Etolba4tH1HKzJUa7omu4olAoSKxWmzvaU262KnKrgYlz2Jd7cKvCcm3SJ8PkZ8XecKSUkaGKlOAqmFZWxmV84Zp3avumFhRvQgdaRp2czNAtw3r4U+dz9InNcmkdmB8ISZCZ2DnEt5Qg5R/IT8bwEncAeQSFIuNQU0+0XpITiTQE3iWqVFaxT0viRL/IS/dFHzK/haFGik5Tx3f0iNMbJ8K6ReW2mx7b6FLaSEupvYUC+SufAxXGFqBq2a1vSu7iIXlKLpjVGa5RK/mcBWnS8R33VAglJtb0iycTYISooRmKaAk2SCrRPEqpeg3a6iLC2Z7MJRDSVvth51YClFd0gkVolPsgDTSKKVsV3BXZ8/4dMpJqbZRmPlp8Y5l8KqSbm8fSk92X4a6CFSjaa2q3mbP+wj4xVm1fYW8york1F5v3CR3qfkFjpQ8jB4q7Ms/grtxy2sbsKK0JSEBVCTetj5QRTsRM1OdCwEqKFHKaBQpVJNKVuLQyYZs6EDQfWFbSHc29CpJIyDKbEf8wYYmiIzH8OKDnGm/wC8QGzEZK3Z045aGqRxAnfBNWHhyioU5J6hhpwyYrvgId/KPJqQFNIUsawAL3X3GLF7kERAnML3gQGnF2jJxkuMinpnDFoJGtIjEkaiLKxDCQqtRQwI/DprlWBm3HjyPOLwz3pnJl/TOO4vQP2a2Inp4ZpdmqK0zKUlCedMxGam+laWhwkOwGcWQXn2GxvALjh9MoHxg/2W4iQpKCSaFSL8iafSLUK4HrN3olOLVKyu8N7FG2/bnHlDghCG/wD9R7tNskxKtpLYcN7lbjivqB8IsEqhc23liuVVTUEGE5WGDakivVTNrRGnJjMhQJ1BEcyY5qEIegIE06R4SbVNR00ibgrbZV47xDx1rKs8lH4gQzdn+zTLp76acytp0QDQq5k7hHXVxs4XkUZtMY8GwxbygmXbJ6Cw6nQQ+ymwysg7x5KVbwBWnnUQuz/alLy6O5k2wqlhlsgdTv8AKsJk1trOuqKi+UV/agCg9QTAVIVuc+tF3naBksqdS4kpSCTe46jWKE20x1T7ilV8ThsOA0A9IH7UY14w2zVIFM9Cbnh0HzgDMzilKBJvSkJDE202NJqFpBqSdaaF/ErgI5vYw4sGhyjgIiSEpWJ8vInOBxgykkysMOrYMMw6k1zq9TG8xiy1JIUEkHlTztBacw3xZaaRAm5QJgqa8mlg+AQ1MqRoSILSm1EwkUSu0CXW7wy4bgjb7QUmoULKAO/purrFZce2caUk6BMzijizVSyTFhdnG0QADaqDLfrXfCk5srwUfOIjaFy7g4i4O4xN14K23pn0cxiTYod8S5fahCqpreKewPa4LokqoeBgq7iFFZgYm2yfFeSxpnFCnXTjFJ4ltEkTb6mxUZnMmlq6G/P5wR2t7QCGS02arVYn3Rv84rVBJJJuAQVHlW/zgxhy2ykH6a+5boxeVDZSX0EpyoTe6ipQVMPnr7KRrSgiwk9oUvTwIfc/kYdI9aUhCl8clkPSLS2EshmqypNFpUAgpSsKAqBm1repEWbIYqw6AW3ELHJQMZa6Dk8WgeNvB/5Scp/7Co8f7QmkJUpcvNJABNVS6wPM7hzg+AIA7buf4Utp9p9aGU/51AH/AG5o1slHjJpV/wBBuyu20s3LpDnepUorWpRZdykrUVVCstxQi8GP+4cNfNC7LqPBWUH/AHAGDEuwEpCRoAAOgsI4TmGNOD8xtCx/ElKvmIO0BuLd7ETbbZpkNqeaW2GwLpzVvoAilak1pl+O6KjeaLSyg1FK0rrrQg8xpFty2yktOTLpaQWpduiatEozug1zJpaia7tTThFZbcYW43kms5Wh1a0VPtVR4aqOhKgknQezC8bOiMlHycmFQbw+aoYWJF8GkFWXaGIvTO1bQ7yk5E0vAiFOVxCkSzjIAhlIRxJuIkUhYxdtJTziRN4rWA09PVBibVvRVaVMPdnOIUeNdQ4mv+YC/wDtMXlmj5q2Mncs2rmB8D/Ux9HyzlUJPEA/CGkqkcE9pHasQ8UbzNKHKJccZlNUq6QV2SKWfFFEcz845mJeKpyvOD+IxDJjHoraFXGZerxB30PwMBZwrSchJoNBDNjaaPIV0+cZPS+VQcSKqRcWEdGOVI4s8fdZ5svslNzBGRlWX3leFPqfpD6z2OOEVU+hJ4AKPxtChI9rD7aAlKE2tUkxsrtKnF371KeQT9zBf1Qic30IqSSanUn4mNUtZjYxMYlCULVSwBp94gtrpFl9CerSYUlVqbIJFRvh3wyVac7txJ33EIcrOEc+Rglh+M93oMtTWgiDjvZ2qWtMb8cyt+ykrcVoBenM/CE+dlnFGq7V3RJf2nep+WbdBWBb+MKV7VYHG+jKSXZwdlwIJ7MTpaeT7qyEqHXQ+RvAp1yNpR/xAcxD062Tk4+C0XZWo0ELe0gbSnKoVVqADcczwg/iOKkEMspLj6vZSkVIrvP989IzAZBiWdzvj8XNA1DaSC00eLi9FKHAVA+IigcRRZ7OMQcbDyGFBNKgqUhBI4pClAnrSAkxMvoUW3S4lSbFKswI5EGLlxdmaxJaW+8KATdKSQkDeTTWnOBO37cuiYYl0XW02EKUbmgpkCjx1Pnzi3L5RNpp6f4KylsPccNhQcTBtGDhLeWnXnDHLyApG7koIm5ho07LXP8AEOJc8SkpQhJPuCtAItV3ZGWd8Smk5veTVKv9SaGK52Qwl1MwqYabzhqgWgaqSqtQnioUrT7xbmGYg282FtqBHoQd4UNQRwMDtiybW0B/+0yj9KZmW+XeZx6OBXzhbmJeddn0tJfbd/CgO5lt0opYICSEGhNL13U0hz2hxxEqypxVzohI1Wo+ykDeSYg7I4StlpS3rvvKLjp4FWiRySKD1gBU3XJmonMRTq1LL6OOp+aDAHajaWeITLBhKHJgKSlSXc1gKq/aKW39YenHaQmyz4mcVWsXblW+7B4uLNVeibRgRfmlo7SUxNy7AQ3KNJShNvzzuuSfBck1PUxWO1GIPLwptK2AlouZ2156qBKlnxCm+qhY8Iu7EXgGln+FXyMU1tJNJcweUZH6ishA6ZiSeVIaPYbuL0IDLhbVlPl03QWZnY54zhRCUqH7QBAhqZpDSipbRXHk46YyonOcY5O84BJm40XOxP0mX9VBZ+egZNTkQ3JkmJEjIKdI4RVY0tshLNekSdnCUzLavezfKPpjZ9/PLNn+GnpaPnp+R7txhY0Cgk+cXrsg9WWTXcSPrEMruSYiXs/Iw1jRZjTvhHinQd8TsWiqNqGskyscbwIUrfBfbmYSmaVUgWGpA48YVnMaZTq4D0vD1Z2xftVkfH01CTwMES1nQlXEA+ogNP4yy4AnNQV1p9IP4JRbCd9KivEA2IhtpbJZKltCfjOH5F1AsfgYjNIqNYcMYw/M2ob6VHlpC7J7PTDiczbSik6Gw+ZiqlaJR0EJN9rJkV4a2PD+nnC9iEj3S1IJqQfhui1e0bs3/D1elxVs+0n3Pun5RVWIJWrxkG1Ek8wLV8qekbG7dAyJKKkujmlYA5xzC71jjmj1Ji/El6lnZDxEdhMg2UIimNc0DimH1GiS60ONoPbK7MqcIfcWllhB/VWK1I3Np1cVXdpa/CFyXd8QtUbxxEHHsSW7QrOnhSBZKUjRKBoBCzbiimOKyO0MsztClIUzJpLaV/qPKNX3eJWr9oPuj+kMOASCUoSlAqpVOpJitHJgpNotbZibTh8l+ImKB5V0JPtUI8KRwJuTwBvEoq3bK5GoRpDDic+nDpfKmipp0WHu8z/CPiYqjFpIk5ySpZJKlHUkm5g+J8vlTq1ZnF3J4DclPACNZgjIoUqTGlsGNce/yR8DxILTkVZY+PMfaDK26iFNzB3PCpAOfdSta7tIeJTBpoMJW81kVwJTmPDw7jy1idM2RKO7GXYZaUsqA1zGvwp8KRy2uySoM0053Lvu6peO5Kk7ybDMLi2thCIztWZKYWTUhaAcu/OlRGm6oPwjrhMtPTr34hYSk/sU4Khsf+k3x5mh+NSiajTuw7gmK9/OByfSplaQDLtrHgFvGsHTPel7gQ8TGMstpqpxAHNQhUGwIcvMPvOn+bInyCaH1JiDPdmTaVBxlZCk6Jdq63/pUbdQYIr4yfZNx7tGlUIVkczkb0gkDqQLQj7GdoTMsypLqvzFLWtRvcqOunCnpGu3e0DjTKpd1pCFqHhU2aoUAQDY3TFYpYqKxSEE1bFnLj7Ui4cb7W2S0pLdVqUCAAONorzBlOPryFRBSije6lNwgfhMorOlQFaGtDDbL4WWx34FFJVnpyrVQ9IWSUU0i2KLdOWvoR3MNeSkFKiQdQTUedYWXmMyyAKG9t3lFizcwmih+1XjR0VqPI/OE2bbCVhQFaEH0MCEqK5MfJfUBrbUNQY5qrD1jCUBlK0AVWKpNN1Nfl6wo9zU1VcxZTOT0nLSIrKTWwr1gzhs+ts3uOgtDPgGySO7CnkkqVcCpGUbq03xPc2VlxcJV/qVSFk2y0McI9gKbxFtSUg0Bqkg7tRc8ILq7WTLgtsJSoV9o5vgLWj2YwFooIQkIVuUK1867or7EcOLayCKEH+6QihGT9xp3GPtGuZ7V5tei8v8qU/WsC5rbWbc1dcP+dQ+VI5SUgFAGkSxhvKDxgvBPnIXXErUampJ3kkmNFSpAqbQ0owzlHPDsMD802giqM4BHEVv6xTnRPhyDPZ32SOT1HXiW2d3vK6cBFxK7PpVpASEqtauddfnBLAlFCEpAypAoIMvICqQr93ZNPj0VFtXssuXSXE+NoamniSOJ4jnFfzWMzKDlaIyACkfSM4ygoUDQgggiPnTHEJYmHW0EZUqNAdwNwPjE6UWXjLmi2tptpE5VJNxQgxSOFLC3lJNChQNR00gztXjhuhJ8SrfeB+A4dl8SvtCQWnJlpVFcUQsS2VWk1bGZJ3bx94DzMopFlJKTzEWUJ1sC6vQV+lIgT0w04Kd2pQ5hIH1iizV2J6LfSK7Ko7yUkp1VEivEmwHU7oaTgySahpI9T87fCJ8thI9N2g8hpDP9Ql0aP6STfuYqqwPICStNeVSPWIqHiLRYv8A0LMnSFDG8FykkQscvL9xR4OC9gZ2IwpCiqamKBpm4B0UoX9Br1pAvaXaNc29nNQgVCE8Bx6mBz2PLLCJfRKdeZrW8cpJhbqghtJUpVgAKkxWiUZXK2GcHxgoNDFl7ObNuTQC/ZRvUdPLjCxheyLEkkPz601Fw0DUV4Kp7R5D4xvivak6/wDls/kMi3hsojy9kdLwtJDOTlqP8ljTGLyeHeFsd6/TdQq+yB/d4GyEq9iToemlZZdohfdpskkXSCd/En7wC2QwcTSvDZIutX3O8xK252wQlH4KVNG02dUN/FAO8nefKA+rYvGnS7+fgg4hs+cXmZlbC0NoaKciyDmKqXUKftOWPcA2sMq7+FnCG3E2Br4FjcUn6GEobSOMEllakHflNK9RoYX8UxR2acCnVZlaVoB8oEY8uwZY8Oj6ImNq2mxUrHrECb28YCCrvE0HMRQ7ku6RQrUQOJJpGgwZZQXAKpBA9YHpryxFb6iENqce/GzRXU5LJT04+tYks7OKzprcEeHhTgImSmzKVpbWn2VJv1GsE2nzKeFwFxg6H9zZ4gxnJ17TqhiUX7uyRI4SlsV3xznsUCQRHXFJzM3maVnG+mvmITX5oqMBO+h2muwgmdztZd7dcvThAhydrHSWdyKqTSIUyzUqI9kX/pBhFWLkyUrOv/UVqARXwprTzNSPWJjCaUO8QHasIJMTAyiph5x+BMUtbHfC9oqtkuC6bW3xwmdpVE+EADhrANpwd2mnMmPKwAtbDhx+qFUT4qGnCsKTyyokqvWCaTSBc26AtQHH/mA0PF0GMFI0428xpDC1KV3QmyU2EqG6/wBaw+NzCQhKlbwKAawkiLWwZibOVCjy+doh7NzIZmG1nQG/mKQ7SGxT82kEgNoNxmrU8PKJ6+yjKCc2a2o+xhG5VpD4+F+5nPE9uFJoGzrBOW2qWpsCvipviuMcwtcos1vTrSBS9q1JFvah4vmLkwqK0WBi+2LrKVKcNE8YpzE8SLzq3FaqNftHTF8XdfPjJIGg3CBb7RSaGx+8XhBI55TcQ5KlTqyred/AcBDNI4MTQm55xG2flAAIcpNAAjjlLk6XR6cIKCvyDEYLyjqnBeUHWqR666IyggvIwQnCBHZMqlMazk+BpAedxyDSQLbGT8UhCd0KOPqSqtIHTONE74HzGJVg7YNIB4kzQwWwHaMyjai2gFxVs53DhA2cVmMEWZDw6R1J+1Wedkj720Q5qfcfWVuqKlc93Qbok4NhTkw6ltsXOp3Ab1HlENyQUFhKRXMaDqYc38Sbw2W7pohUw4PGvh/QbhvjNDqdKvIWxzadMhLiSlVeMj81zeK6nqd3AQgzGICgAgc66SSSSSbknUmONSTQRuFhU+C+pupwrNBBrD8MCU5lW4kxxk5UNipuaVsL2+kS8PWl1ZS74Qo+EnQcIWcqWgQg8jtmqgXTlQKJ+J+wg3hWC0TQk04bonymDd3Yi4vyI4jiIybnwgRO7OmlHSNZJ3uVrZ3H8xvr+5Pnf1gPjGL5qgaf3aIGJYuStKhqk/8AMccSWDRwaK16wEqY1pr7HKVeWg1QaDhujvMvIWCoUSv9yTv5iBy5vcNYbthezJ2eWHHKpaG87+kNJJbZPn4XX9C9g2z7s0sZUmh0sanyF4ZcX2V/DBLSwarSYvvANmGZRAS0gC1zvPUwv9ouzP4lnM2KOt+JB48UnkYRyl2/4JqUG+Nfk+cHZfISFDQ0MeOt0PxEGcfSFoDgFFA5XE7wR97+kDGXklISr++kWTtWDrR0w6cCapVobjkYIJWOMAphrKeI3GNUOkaEiG43tG51pht6bSnUwHUqprxjkTWNXDS0FRFlMlMzAzproNeg1+0Wl2YYeZ2YLzv6bdKJ3EnQdAL06RUSBYcz8ouLsuxPu5ZaE+1mzeoA+kJkS0aMm4tl1pQMto4OqoID4TiawKrsIkT+OoSKm8bkkc9PoV+0DAe+lnFgUUkE9afWKAUyc1ACSfMxem2G1yfw6gLVt15RWuDSlaqPHXpEk0m2jpTlxSZEwfZ4+2sdB94F4/hLheJSkkED5Up8If226RFmpOqoKnTsDjaAOFzdAIYJXEoSJV0ptBNqcpEnGmd8ZWhvGLU3xBmcb5wCVORDemY2zaJ85i5MBZidMcn34huOxWECU50dXZgmOKno5AlRoIKSGDVubxV1HsgnKb9pGkGwVZlGgEMDE6zpmp1B+0dGcGFLCOb+DxNysosK+Tx1AV4kKBpoQa0hXmlKC1Z6lVbk74JzEipBqkkHiLRDdUVkBzXcvQjrxEUg0QyY5R6IRUVGgglJS1NBmXUDpWNn8O7hNd5sD9Y7YVJ1NakQZS1oXHjbdyC0nhpbmkocNUuDLWthW3zBgo5giEpKVCx9QR9QYizbQLeviFCk/wAun9848xLG87QWN9M3JWhPnHP52dvikasbQrlvy1nvGv2k+0nz/sRBxpzMO8bNUHWm7rAaams0RmZ1TZ8JtvG6KLG+0TllS0z1x2N5NZX+UP3G3KPUSveGoFBw+0FsDwkF4XAyDMb0tp9fnDyaUSMblOvAf2N2YQp1KXPYUpFyKVoaKPSppXnF1Y3jbWHMJCUitDlTSwCaAmgubkADeTCNs7JIfZLQVldaulW9KqlKxTek0BI/ijk/iazMIRN2LSmgN6SkLqSneRWmt7U3Rycn2/J0yhGTUfC8fI5YD2ihxwNvoUyo3GZJT50JNuYNt/GGt5sKELuOYK3NMeEjMPE2sftVuI5biN4jTYfHFOtFtz9Ro5VdKkD0KVDyEUTd0zlnGMlziqrtCD2p7DkZ5hgaj81I3j3qfP1inxLLF6VFaWvH15NyoWkg74pHbnYoyjhfZTVo/qIH7eY5Q0ZcdAT5/crUKqKE+oEeZaQ0rwpDqQoAEHQxDXsxU2UQOlYopoOxcvHduQNis5QfU9BB2Yw4MJrSqjpWDuxPZ25OqDrpKGuO9X8vLnB5/AOHl9Ce9J5ykNpOVIpfU3qTDZsxihlFpUoVFKKHKLcl+zWUSgAIII35lV+cB9otggWzlRmyjwlNAvz3KiUlN7LY54qr5B0/tSHEgoWKdY1d2jQ23VxQpTeYq/GGlMqNai5tf+xAlxxSvaJ5CMo8tiSgoug9jm0Bm30hIIQk+EceZ6wa/GhgNtpSXHVUyoTqSdK9TWA2CYeG0l1wUoKpH1iyeybZcKrOvAFbl0VHsp5czx4U5wWkBukGsI7OVraCph1SVG5S0EgJ5VUFE9bQu/8AZcy448Jd0FttxTYK0JKjlCSakUGpppuizdo8YEtLOOb0pOUbyo+yB538jAPAsdlJRhDTky0HAMznjBOdRzLrTmSPIQKQkZSqyiMWk8iq8YikkCGraTDnWUn8RLOoT7+XMj/UPrSFB1JTdJzo3EfWMlaLqVHTvo4PPx4qetpEXMVGgvDqIZTPHHY7yeHFfiVZIv6awVwrZ7N4l6cInbQIDbISP3EDyFz9PWDzXSI05dgeSYBNaUG7pDDINg2ELzC7QdwpygiT2zsVJaGCVZAGkd3JQEG0RGp20dVT9oeidsDPSeYrSdUio59IW5iXuYa8RnrGm+Fd9esJ0OtoilSnKNV9mpRXfyj1mZKDQihGoiJOG9RYgxOU/wB6kd4KKGix8lRVrRFNKTR0cxMkaxHlpv2knRUQ3qpNDEdbkFQtCSzcWdJg0JEaMm9aVj3KVGpgjKM8APQH5w7lxROON5JX4JEpiaUi6D5H7xzmsTSVBSaoUNK6dDTdHkwxfy5D5RGmJa0TTTLPE0tDTshtU2y7VZUlR0VWqRXUEbxzht2xmkvsocBAWkihB1Sqxod4rlPKkU1XKYZsFxdSE0qVt2ztk6c/sRCZMVbRsWVTfu7RZuDy88hlDjLodSpIOVdQdOI18xBfZcuS63XpoJbLnhSlJzE3KlE87wN2A2maUlTYV4QaprqAdQeh384ldpMiXGEuIJ/LJJp7qrKPlQHyMRryPJvlwl0/I+4dirbyatqrSx4g8CIzEJFLiSCK1in9kJ9Ui60vMVMO+BVf2kag9PaHKsXM29UQydrZDLj9N66Kd2i2TMmsuNglgmqkj9h94fw/KIiGQoVGhi5Z2TCwQRWsVZtLhn4J0BP6ThoB7ijuHI/CFeh4vn9xXTKh2ZSlV05wnyrf6xeGGqSgBKRQCgAG6KHm5zuZgKFwFBXkYuKQ2mZ7tK0kEKAMFSp7NkjcVQ6JAKREHEZ9KRrC6ra2ogRiM+kpK1qNBc3hvVvSILE/IhdpxSqbBTQZkVtxrQ/KA2GYOhKe8URYVJNKCB+NYwJiazVogGgruSIZ9mtjncUVmzFqWSaC3iURqQNPM6aXvDJNIu/6F3F8cStJQ2Ca2KtB5RZWzuOYm1LAolEKbCQEC6V0GhIzGtt1KwcZ7IJVlGZnMH00UhayVjMLgKSfDlO+g6QewnHmnJUukZC3mDqPcUj2k+otBZNyVa2I0ml/EptCXn+8ZQjvFoQju0ZlVSEcSda/ykb4sGU2fZbSEobQkcAkCK4wObVKn8dnBD7hL7NRVKVLISpI1Ck1qRzPCLTZmkqSFJIIIqCNCIWgZLXXRNNFWO+Kp277PUpfbMolIMwopUzoioSVFxNPZsKEUpcG14f8FxtEwyh1Bsoabwd4PMQNwmb/ABU+66LtS4LDZ3FZu6odLJhrFiquyuGOxiac1Sy3zUsq+CU/URDxbs1mZABau5cQSBmGZOUnQKqLA6A3vbeIvnvKVvAraLEZcMqTMqQELBSQo+1XcBqT0jWGMt9FPIbLau7dQppdLJVS/NJFlDpADbEfp9T9IYcUxVbiESGYe2e5deQpCwgCqKGo8WgFt43Qs7QLWtpSVpyuMqosdLEjkdYVLZfoCoNIKSk1QQC72OrUzSKOI6khkRiEeHEOcARNx4ZqBQQo/N1gc87HFT8cVqjKJnKjV41hgYwuqR0gNh8v3jiU879IsKTktLQZutEGuTsSpjAlE/w/KAqGr1i1cRYShlaiBYH7D40itn2QLAxoTsDx27O7SEmJcnLFKxXRRpWBLaFDSGbBJ9txBadFFftV0uIzR0ctdHkxhJ7wppuHxgViacppwtDrM4ohtsqF10p6A3hDeZUolS7VvzMDjRlNsFupqY7SSyTQGhp4T9Dyjd8jdHGV/UT1Hzi6do4px4ytBzAXglZJKkqG8GhTDzJbYONDu3xVChYlJAIO8jd1FRyhIm5M+0nUfEcI1kcXcTZRzt70nUcxwPP6RzSje0dWOaaqQ4Siklh5sKChmBRQ1oU3SehRav8ADFn7H4iXJRpSuFK8QklIPoBFKd2lVFt+zWjidFAcSNONxbpFwSj6USwDdAnL4aaUpaJdMfM7ivuMap4U1iq+0bHQ8+hlFw2cyz/FuT9TAOY2ymEJUBZQBRTWqtK04xBw+VPtKuo3UeJNzAVvbF4LG9M2xSULiQR7Q+PKIWF4wpk0BtW6TDL3QywCxaQQbk5T1v8A1hqT0zKTXQYG2iaXSK9YWto9q1vVQk5UbwN/WOcpsZNTB/KQsg/uUMo+OvpDzs/2JroVOr8VLUFgdxPGClCDtuzSlrSoq+SklLdbbpdZAHmf+TF87G7PgJWw4++FMZUhKHFNIyFIKVAIob3rUm8U/JSr0vihbWgKebcUnJWgJANKH3aUIO8RYU7iOINPtvkMNd4UMEjMsAKJKSqtK3PHhFpvZCF1of3NkWT7SnlfzTEwf/vCFt3skwwtru1KbDysih3iwK5kkrNTuBV8IZxgE24PzZ1zmG0obHyJhPxjY38ROOsB11QaZBJW4pX5i65PKl4mgxb/ANhmmpPCm0ZViWFqaIJ+F4r6cdLTi0y0w8lkqzIA74AAgVpRB31ix9iZFhyWQsMoQ4KocASkELQcqwfMV84YlYeg/tHpANz4vyJO1Ly8NWtxlQDcySkp9x0g0cQOd6jj1s37NSjcvLNoQoEBNc3vE3Kj1JJjIyGoDdxQNm9pXH3FNSmUBJot9V0g8G0/vPP2esYMKYlELmHSXXEpKlOuHMs03DcngAKRkZCoaWnxQouYd+JQErA7+YPfrVQVaQP0wK6G9B1MIc7nRMOMuEKISkVH7gkZQTzy5QekZGRRAkxcm5ctqI3bo5BUZGRZbRPo2C42CoyMjDps9zRzW7GRkZIEpMadl8OCfEshNeNBbzh2Q62kDxp/1J+8ZGRyy2ysVoi7RXlnKXtX0IJ+AirX3qqMZGRTCrsSbo6d4BoqpjZE+QdIyMivFAU2zdzE1bjSIzjyjcmsZGQao3Js4ZqxPwaWzujfS58v60jIyNLSJrsalS/KA89LlBzp3a/frGRkc6ZXo4qxQWUjwqGtxlPlqOmnCDjW2bv4bI2oJyimlSBpaMjIaeNdlI5G9AqQT4iVKqSampqeZ41hrw3BJl2ndMqpxX4E/G/wjIyIZJU6QyWuTG7DOzl5X6rtK6pbFP8Acbwy4dsJKsmuRObifEr1MeRkTfVsTm+kGkBtHspHnHq5omMjIAKKR7aMLLM4zNotnACiPfbpQ+aSkf5YnDaFM3h7ia+PJmTxCkeIedRGRkdHcE/wLHUq/JY2z2Mh+Wac99CVHqQK/GA2xi+8XNzB/wDFfWE/yt0QmnxjIyCLWmeMOGVxIp0bmwVDgHUCiv8AUmh6iG0ORkZABLwz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mages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2219846"/>
          </a:xfrm>
        </p:spPr>
        <p:txBody>
          <a:bodyPr>
            <a:noAutofit/>
          </a:bodyPr>
          <a:lstStyle/>
          <a:p>
            <a:r>
              <a:rPr lang="en-NZ" sz="4400" dirty="0" smtClean="0">
                <a:solidFill>
                  <a:srgbClr val="FFFF00"/>
                </a:solidFill>
              </a:rPr>
              <a:t>Is chocolate good for you?</a:t>
            </a:r>
            <a:endParaRPr lang="en-NZ" sz="4400" dirty="0">
              <a:solidFill>
                <a:srgbClr val="FFFF00"/>
              </a:solidFill>
            </a:endParaRPr>
          </a:p>
        </p:txBody>
      </p:sp>
      <p:pic>
        <p:nvPicPr>
          <p:cNvPr id="7" name="Content Placeholder 6" descr="chocolat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491879" y="1"/>
            <a:ext cx="5652121" cy="4509119"/>
          </a:xfrm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457200" y="2636912"/>
            <a:ext cx="3008313" cy="3489251"/>
          </a:xfrm>
        </p:spPr>
        <p:txBody>
          <a:bodyPr>
            <a:normAutofit/>
          </a:bodyPr>
          <a:lstStyle/>
          <a:p>
            <a:r>
              <a:rPr lang="en-NZ" sz="2400" dirty="0" smtClean="0">
                <a:solidFill>
                  <a:srgbClr val="FF0000"/>
                </a:solidFill>
              </a:rPr>
              <a:t>It turns out that chocolate is good for you. Especially dark chocolate which reduces body mass and may even prevent cancer. It also decreases the chance of having a stroke.</a:t>
            </a:r>
            <a:endParaRPr lang="en-NZ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FF0000"/>
                </a:solidFill>
              </a:rPr>
              <a:t>How do you make chocolate?</a:t>
            </a:r>
            <a:endParaRPr lang="en-NZ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>
                <a:solidFill>
                  <a:schemeClr val="accent6">
                    <a:lumMod val="75000"/>
                  </a:schemeClr>
                </a:solidFill>
              </a:rPr>
              <a:t>1teacup icing sugar</a:t>
            </a:r>
          </a:p>
          <a:p>
            <a:r>
              <a:rPr lang="en-NZ" dirty="0" smtClean="0">
                <a:solidFill>
                  <a:schemeClr val="accent6">
                    <a:lumMod val="75000"/>
                  </a:schemeClr>
                </a:solidFill>
              </a:rPr>
              <a:t>1breakkfast cup skim milk powder</a:t>
            </a:r>
          </a:p>
          <a:p>
            <a:r>
              <a:rPr lang="en-NZ" dirty="0" smtClean="0">
                <a:solidFill>
                  <a:schemeClr val="accent6">
                    <a:lumMod val="75000"/>
                  </a:schemeClr>
                </a:solidFill>
              </a:rPr>
              <a:t>4 desert spoon’s cocoa</a:t>
            </a:r>
          </a:p>
          <a:p>
            <a:r>
              <a:rPr lang="en-NZ" dirty="0" smtClean="0">
                <a:solidFill>
                  <a:schemeClr val="accent6">
                    <a:lumMod val="75000"/>
                  </a:schemeClr>
                </a:solidFill>
              </a:rPr>
              <a:t>1/3 lb vegetable fat (kremelta)</a:t>
            </a:r>
          </a:p>
          <a:p>
            <a:pPr>
              <a:buNone/>
            </a:pPr>
            <a:r>
              <a:rPr lang="en-NZ" dirty="0" smtClean="0">
                <a:solidFill>
                  <a:schemeClr val="accent6">
                    <a:lumMod val="75000"/>
                  </a:schemeClr>
                </a:solidFill>
              </a:rPr>
              <a:t>Melt fat, let cool. Beat all ingredients until fluffy. Put into greased baking and leave to set.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white-chocola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>
                <a:solidFill>
                  <a:schemeClr val="accent6">
                    <a:lumMod val="75000"/>
                  </a:schemeClr>
                </a:solidFill>
              </a:rPr>
              <a:t>Who invented chocolate and when was it invented</a:t>
            </a:r>
            <a:endParaRPr lang="en-NZ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The inventor of chocolate was a man called </a:t>
            </a:r>
            <a:r>
              <a:rPr lang="en-NZ" dirty="0" smtClean="0"/>
              <a:t>Milton Henry</a:t>
            </a:r>
            <a:endParaRPr lang="en-NZ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78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Thanks for watching </a:t>
            </a:r>
            <a:r>
              <a:rPr lang="en-NZ" smtClean="0"/>
              <a:t>by Ben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132</Words>
  <Application>Microsoft Office PowerPoint</Application>
  <PresentationFormat>On-screen Show (4:3)</PresentationFormat>
  <Paragraphs>15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chocolate</vt:lpstr>
      <vt:lpstr>Is chocolate good for you?</vt:lpstr>
      <vt:lpstr>How do you make chocolate?</vt:lpstr>
      <vt:lpstr>Who invented chocolate and when was it invented</vt:lpstr>
      <vt:lpstr>Thanks for watching by Ben</vt:lpstr>
    </vt:vector>
  </TitlesOfParts>
  <Company>Sancta Maria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chocolate</dc:title>
  <dc:creator>ICT Services</dc:creator>
  <cp:lastModifiedBy>ICT Services</cp:lastModifiedBy>
  <cp:revision>21</cp:revision>
  <dcterms:created xsi:type="dcterms:W3CDTF">2014-03-05T04:18:19Z</dcterms:created>
  <dcterms:modified xsi:type="dcterms:W3CDTF">2014-03-06T18:47:52Z</dcterms:modified>
</cp:coreProperties>
</file>